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68" r:id="rId4"/>
    <p:sldId id="257" r:id="rId5"/>
    <p:sldId id="297" r:id="rId6"/>
    <p:sldId id="258" r:id="rId7"/>
    <p:sldId id="298" r:id="rId8"/>
    <p:sldId id="300" r:id="rId9"/>
    <p:sldId id="260" r:id="rId10"/>
    <p:sldId id="269" r:id="rId11"/>
    <p:sldId id="283" r:id="rId12"/>
    <p:sldId id="274" r:id="rId13"/>
    <p:sldId id="273" r:id="rId14"/>
    <p:sldId id="304" r:id="rId15"/>
    <p:sldId id="271" r:id="rId16"/>
    <p:sldId id="275" r:id="rId17"/>
    <p:sldId id="276" r:id="rId18"/>
    <p:sldId id="292" r:id="rId19"/>
    <p:sldId id="295" r:id="rId20"/>
    <p:sldId id="293" r:id="rId21"/>
    <p:sldId id="301" r:id="rId22"/>
    <p:sldId id="302" r:id="rId23"/>
    <p:sldId id="277" r:id="rId24"/>
    <p:sldId id="280" r:id="rId25"/>
    <p:sldId id="282" r:id="rId26"/>
    <p:sldId id="303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90" autoAdjust="0"/>
    <p:restoredTop sz="93295" autoAdjust="0"/>
  </p:normalViewPr>
  <p:slideViewPr>
    <p:cSldViewPr>
      <p:cViewPr>
        <p:scale>
          <a:sx n="136" d="100"/>
          <a:sy n="136" d="100"/>
        </p:scale>
        <p:origin x="-894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EA1-0440-4CCA-8D71-C93E4D89942D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19B5-8B16-489C-B05B-EB5D9299F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94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83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86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pokojnaya_nezhnaya_krasivaya_muzyka_-_dlya_prezentacii_kuratora_PO-31_(iplayer.f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9;&#1102;&#1078;&#1077;&#1090;&#1085;&#1086;-%20&#1088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7;&#1086;&#1076;&#1074;&#1080;&#1078;&#1085;&#1099;&#1077;%20&#1080;&#1075;&#1088;&#1099;%20&#1087;&#1090;&#1080;&#1094;&#1099;.docx" TargetMode="External"/><Relationship Id="rId4" Type="http://schemas.openxmlformats.org/officeDocument/2006/relationships/hyperlink" Target="&#1055;&#1040;&#1052;&#1071;&#1058;&#1050;&#1040;.doc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8;&#1090;&#1086;&#1090;&#1077;&#1082;&#1072;%20&#1087;&#1086;&#1089;&#1083;&#1086;&#1074;&#1080;&#1094;%20&#1080;%20&#1087;&#1086;&#1075;&#1086;&#1074;&#1086;&#1088;&#1086;&#1082;%20&#1086;%20&#1087;&#1090;&#1080;&#1094;&#1072;&#1093;.docx" TargetMode="External"/><Relationship Id="rId2" Type="http://schemas.openxmlformats.org/officeDocument/2006/relationships/hyperlink" Target="&#1073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7;&#1087;&#1080;&#1089;&#1086;&#1082;%20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7;&#1080;&#1089;&#1086;&#1082;%20&#1085;&#1072;%20&#1096;&#1082;&#1086;&#1083;&#1099;%20(2).docx" TargetMode="External"/><Relationship Id="rId2" Type="http://schemas.openxmlformats.org/officeDocument/2006/relationships/hyperlink" Target="&#1057;&#1087;&#1080;&#1089;&#1086;&#1082;%20&#1085;&#1072;%20&#1096;&#1082;&#1086;&#1083;&#109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880.html" TargetMode="External"/><Relationship Id="rId2" Type="http://schemas.openxmlformats.org/officeDocument/2006/relationships/hyperlink" Target="&#1053;&#1086;&#1074;&#1072;&#1103;%20&#1087;&#1072;&#1087;&#1082;&#1072;%20(2)/&#1078;&#1091;&#1088;&#1085;&#1072;&#1083;%20&#1087;&#1088;&#1080;&#1077;&#1084;&#1072;%20&#1076;&#1077;&#1090;&#1077;&#1081;%20&#1085;&#1086;&#1103;&#1073;&#1088;&#1100;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0000266f-395f164d.docx%201.docx" TargetMode="External"/><Relationship Id="rId2" Type="http://schemas.openxmlformats.org/officeDocument/2006/relationships/hyperlink" Target="0000266f-395f164d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88;&#1077;&#1092;&#1083;&#1077;&#1082;&#1089;&#1080;&#1103;.docx" TargetMode="External"/><Relationship Id="rId4" Type="http://schemas.openxmlformats.org/officeDocument/2006/relationships/hyperlink" Target="&#1053;&#1086;&#1074;&#1072;&#1103;%20&#1087;&#1072;&#1087;&#1082;&#1072;%20(2)/&#1078;&#1091;&#1088;&#1085;&#1072;&#1083;%20&#1087;&#1088;&#1080;&#1077;&#1084;&#1072;%20&#1076;&#1077;&#1090;&#1077;&#1081;%20&#1085;&#1086;&#1103;&#1073;&#1088;&#1100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488832" cy="136815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600" b="0" i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№8«русалочка»</a:t>
            </a:r>
            <a:endParaRPr lang="ru-RU" sz="1600" b="0" i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568952" cy="864096"/>
          </a:xfrm>
          <a:noFill/>
          <a:ln>
            <a:noFill/>
          </a:ln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002060"/>
              </a:solidFill>
              <a:effectLst/>
            </a:endParaRPr>
          </a:p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Проект </a:t>
            </a:r>
            <a:endParaRPr lang="ru-RU" sz="3600" dirty="0" smtClean="0">
              <a:solidFill>
                <a:srgbClr val="002060"/>
              </a:solidFill>
              <a:effectLst/>
            </a:endParaRPr>
          </a:p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«</a:t>
            </a:r>
            <a:r>
              <a:rPr lang="ru-RU" sz="3600" dirty="0" smtClean="0">
                <a:solidFill>
                  <a:srgbClr val="002060"/>
                </a:solidFill>
              </a:rPr>
              <a:t>Покормите птиц зимой!</a:t>
            </a:r>
            <a:r>
              <a:rPr lang="ru-RU" sz="3600" dirty="0" smtClean="0">
                <a:solidFill>
                  <a:srgbClr val="002060"/>
                </a:solidFill>
                <a:effectLst/>
              </a:rPr>
              <a:t>»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0526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ВОСПИТАТЕЛЬ:подготовительной</a:t>
            </a: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группы</a:t>
            </a:r>
          </a:p>
          <a:p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абдуллаева</a:t>
            </a: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Майсат</a:t>
            </a: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запировна</a:t>
            </a: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                                                                                          г. Кстово  </a:t>
            </a:r>
          </a:p>
          <a:p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14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2019 г.</a:t>
            </a:r>
            <a:endParaRPr lang="ru-RU" sz="1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0_72a16_6804aa1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45024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vnmb5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348880"/>
            <a:ext cx="936501" cy="1304136"/>
          </a:xfrm>
          <a:prstGeom prst="rect">
            <a:avLst/>
          </a:prstGeom>
        </p:spPr>
      </p:pic>
      <p:pic>
        <p:nvPicPr>
          <p:cNvPr id="7" name="spokojnaya_nezhnaya_krasivaya_muzyka_-_dlya_prezentacii_kuratora_PO-31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Содержание работы  в процессе реализации проекта.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деятельность :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Сюжетно-ролевая игра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Дидактические игры </a:t>
            </a:r>
          </a:p>
          <a:p>
            <a:pPr algn="ctr">
              <a:buFont typeface="Arial" charset="0"/>
              <a:buNone/>
            </a:pPr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Подвижные  игры</a:t>
            </a:r>
            <a:endParaRPr lang="ru-RU" sz="2400" b="1" u="sng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4" action="ppaction://hlinkfile"/>
            </a:endParaRPr>
          </a:p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Домашние задание родителям</a:t>
            </a:r>
            <a:endParaRPr lang="ru-RU" sz="32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на совместные прогулки.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ребенком сделать кормушку.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Подсыпая корм, развивать словарный запас ребенка.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  о зимующих птиц.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 про зимующих птиц.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Рассмотреть зимующих птиц на иллюстрациях в книгах и журналах, принести книги в детский сад.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Наблюдение за птицами зимой: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за синицей, наблюдение за зимующими птицами, наблюдение за вороной, наблюдение за снегирем, наблюдение за голубями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9" name="Рисунок 8" descr="http://kerch.fm/images/stories/2012/02/19/%D0%93%D0%BE%D0%BB%D1%83%D0%B1%D0%B8/DSC_034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2552700" cy="222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457450" cy="2264889"/>
          </a:xfrm>
          <a:prstGeom prst="rect">
            <a:avLst/>
          </a:prstGeom>
          <a:noFill/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00B0F0"/>
                </a:solidFill>
                <a:hlinkClick r:id="rId2" action="ppaction://hlinkfile"/>
              </a:rPr>
              <a:t/>
            </a:r>
            <a:br>
              <a:rPr lang="ru-RU" sz="2400" b="1" u="sng" dirty="0" smtClean="0">
                <a:solidFill>
                  <a:srgbClr val="00B0F0"/>
                </a:solidFill>
                <a:hlinkClick r:id="rId2" action="ppaction://hlinkfile"/>
              </a:rPr>
            </a:br>
            <a:r>
              <a:rPr lang="ru-RU" sz="3600" b="1" u="sng" dirty="0" smtClean="0">
                <a:solidFill>
                  <a:srgbClr val="002060"/>
                </a:solidFill>
                <a:hlinkClick r:id="rId2" action="ppaction://hlinkfile"/>
              </a:rPr>
              <a:t>Занятия:</a:t>
            </a:r>
            <a:r>
              <a:rPr lang="ru-RU" sz="3600" b="1" u="sng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80808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80808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080808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80808"/>
                </a:solidFill>
                <a:cs typeface="Times New Roman" pitchFamily="18" charset="0"/>
              </a:rPr>
            </a:br>
            <a:r>
              <a:rPr lang="ru-RU" sz="2700" u="sng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Пословицы и  </a:t>
            </a:r>
            <a:r>
              <a:rPr lang="ru-RU" sz="2700" u="sng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поговороки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о птицах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11" name="Содержимое 3" descr="DSCN04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16832"/>
            <a:ext cx="172819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9752" y="1916832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«Разрезные картинки» </a:t>
            </a:r>
            <a:endParaRPr lang="ru-RU" sz="2000" i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DSCN04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348880"/>
            <a:ext cx="338437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все загрузи и документы\20190114_13214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916832"/>
            <a:ext cx="1812410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hlinkClick r:id="rId2" action="ppaction://hlinkfile"/>
              </a:rPr>
              <a:t>Стихотворение о птицах </a:t>
            </a:r>
            <a:endParaRPr lang="ru-RU" sz="3200" b="1" dirty="0"/>
          </a:p>
        </p:txBody>
      </p:sp>
      <p:pic>
        <p:nvPicPr>
          <p:cNvPr id="4" name="Содержимое 3" descr="http://900igr.net/datas/okruzhajuschij-mir/Zimoj-v-lesu/0021-021-Pokormite-ptits-zimoj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</a:rPr>
            </a:br>
            <a:r>
              <a:rPr lang="ru-RU" sz="2800" b="1" u="sng" dirty="0" smtClean="0">
                <a:solidFill>
                  <a:srgbClr val="002060"/>
                </a:solidFill>
              </a:rPr>
              <a:t>Познавательная деятельность: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u="sng" dirty="0" smtClean="0">
                <a:solidFill>
                  <a:srgbClr val="002060"/>
                </a:solidFill>
              </a:rPr>
              <a:t>Формирование целостной картины мира:</a:t>
            </a:r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рассказать детям о зимующих птицах, объяснить причину их перелетов (перелетные, зимующие) ; учить отвечать на вопросы полными ответами, способствовать воспитанию заботливого отношения к птицам. </a:t>
            </a:r>
          </a:p>
          <a:p>
            <a:pPr>
              <a:buNone/>
            </a:pPr>
            <a:endParaRPr lang="ru-RU" sz="31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ФЭМП</a:t>
            </a:r>
          </a:p>
          <a:p>
            <a:pPr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«Птички во дворе»</a:t>
            </a:r>
            <a:r>
              <a:rPr lang="ru-RU" sz="3100" i="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  <a:p>
            <a:pPr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учить составлять число 9 из двух меньших чисел и раскладывать его на два меньших числа;</a:t>
            </a:r>
          </a:p>
          <a:p>
            <a:pPr>
              <a:buNone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-закреплять умение ориентироваться на плоскости, определять и называть его стороны и углы, развивать умение ориентироваться на листе бумаги в  клетку.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Коммуникация: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Прослушивание аудиозаписи «Голоса зимнего леса», чтение стихотворения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А.Прокофьева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«Снегири», рассматривание сюжетных картинок «Кормление птиц», наблюдения «Какие воробьи?», «Какие вороны?», «На кормушку прилетают голуби», загадывания загадок о зимующих птицах, разучивание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«Ах, ты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совушка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сова», разучивание речевой гимнастики «Воробьи», чтение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«Синичка – синичка».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Художественное творчество:</a:t>
            </a:r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 «Синички».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интерес и положительное отношение к нетрадиционной технике рисования – ладошками.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DSCN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96952"/>
            <a:ext cx="3744416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91880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41119"/>
            <a:ext cx="8136904" cy="6516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Аппликация «Птицы»</a:t>
            </a:r>
          </a:p>
          <a:p>
            <a:pPr algn="ctr"/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Учить детей составлять композицию из нескольких предметов, свободно располагая их на листе; изображать предмет, состоящий из нескольких частей. Продолжать отрабатывать навыки аккуратного наклеивания.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7518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40060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endParaRPr lang="ru-RU" i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None/>
              <a:defRPr/>
            </a:pPr>
            <a:endParaRPr lang="ru-RU" i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buNone/>
              <a:defRPr/>
            </a:pPr>
            <a:r>
              <a:rPr lang="ru-RU" i="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Так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и живут бок о бок птицы и люди, часто не обращая внимания друг на друга, иногда ссорясь, иногда радуясь друг другу, как члены одной большой семьи. Кто из них кому больше нужен – человек птицам или птицы человеку?  Но выживет ли человек, если на Земле не останется птиц».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       Э.Н. Голованова</a:t>
            </a:r>
          </a:p>
          <a:p>
            <a:endParaRPr lang="ru-RU" b="1" dirty="0"/>
          </a:p>
        </p:txBody>
      </p:sp>
      <p:pic>
        <p:nvPicPr>
          <p:cNvPr id="4" name="Picture 2" descr="C:\Users\User\Pictures\ptici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5349">
            <a:off x="1037843" y="474489"/>
            <a:ext cx="1525636" cy="18434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N0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6740"/>
            <a:ext cx="6768752" cy="6591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Труд: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изготовление кормушек,  чистка кормушек, 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8520" y="198884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D:\все загрузи и документы\20190123_113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592288" cy="3240360"/>
          </a:xfrm>
          <a:prstGeom prst="rect">
            <a:avLst/>
          </a:prstGeom>
          <a:noFill/>
        </p:spPr>
      </p:pic>
      <p:pic>
        <p:nvPicPr>
          <p:cNvPr id="1032" name="Picture 8" descr="D:\все загрузи и документы\20190123_114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96952"/>
            <a:ext cx="244827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Подкормка птиц.</a:t>
            </a:r>
            <a:endParaRPr lang="ru-RU" sz="3200" b="1" u="sng" dirty="0"/>
          </a:p>
        </p:txBody>
      </p:sp>
      <p:pic>
        <p:nvPicPr>
          <p:cNvPr id="2050" name="Picture 2" descr="D:\все загрузи и документы\20190123_115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3816424" cy="2448272"/>
          </a:xfrm>
          <a:prstGeom prst="rect">
            <a:avLst/>
          </a:prstGeom>
          <a:noFill/>
        </p:spPr>
      </p:pic>
      <p:pic>
        <p:nvPicPr>
          <p:cNvPr id="1026" name="Picture 2" descr="D:\все загрузи и документы\лето 2015\20190219_120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087153" cy="2952328"/>
          </a:xfrm>
          <a:prstGeom prst="rect">
            <a:avLst/>
          </a:prstGeom>
          <a:noFill/>
        </p:spPr>
      </p:pic>
      <p:pic>
        <p:nvPicPr>
          <p:cNvPr id="1027" name="Picture 3" descr="D:\все загрузи и документы\лето 2015\20190219_1211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295232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115212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sz="3200" b="1" u="sng" dirty="0" smtClean="0">
                <a:solidFill>
                  <a:srgbClr val="002060"/>
                </a:solidFill>
              </a:rPr>
              <a:t>Лепка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Лепка из пластилина «Учимся лепить птиц»: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учить лепить птиц из целого куска по мотивам          народной глиняной игрушки.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IRBIS\Desktop\20190128_164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2564904"/>
            <a:ext cx="3461333" cy="2087934"/>
          </a:xfrm>
          <a:prstGeom prst="rect">
            <a:avLst/>
          </a:prstGeom>
          <a:noFill/>
        </p:spPr>
      </p:pic>
      <p:pic>
        <p:nvPicPr>
          <p:cNvPr id="2051" name="Picture 3" descr="C:\Users\IRBIS\Desktop\20190128_171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3096344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3200" b="1" u="sng" dirty="0" smtClean="0">
                <a:solidFill>
                  <a:srgbClr val="002060"/>
                </a:solidFill>
              </a:rPr>
              <a:t>Работа с родителями:</a:t>
            </a:r>
            <a:r>
              <a:rPr lang="ru-RU" sz="3200" u="sng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hlinkClick r:id="rId2" action="ppaction://hlinkfile"/>
              </a:rPr>
              <a:t>Консультация для родителей «Покормите птиц зимой»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075240" cy="33452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hlinkClick r:id="rId3" action="ppaction://hlinkfile"/>
              </a:rPr>
              <a:t> Консультации для родителей: «Как и из чего можно сделать кормушку для птиц».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RBIS\Desktop\20190129_175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365104"/>
            <a:ext cx="3528392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200" b="1" u="sng" dirty="0" smtClean="0">
                <a:solidFill>
                  <a:srgbClr val="002060"/>
                </a:solidFill>
              </a:rPr>
              <a:t>Результаты реализации проекта.</a:t>
            </a:r>
            <a:r>
              <a:rPr lang="ru-RU" sz="3200" b="1" u="sng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 кругозор детей о зимующих птицах.</a:t>
            </a:r>
          </a:p>
          <a:p>
            <a:pPr lvl="0"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Улучшилась предметно – развивающая среда:  литературой, фотографиями, иллюстрациями, стихотворениями, рассказами о птицах, загадками.</a:t>
            </a:r>
          </a:p>
          <a:p>
            <a:pPr lvl="0"/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lvl="0"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Воспитанники и их родители приняли активное участие в оказании помощи птицам  в трудных зимних условиях.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Использованная литература: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В.В. "Занятия по развитию речи: Подготовительная  группа", 2010г.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Ушакова О.С. «Развитие речи детей 6-7 лет» 2010г.</a:t>
            </a: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Лыкова И.А. «Изобразительная деятельность в детском саду. Подготовительная группа» 2012г.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Комарова Т.С. «Занятия по изобразительной деятельности» 2014г.</a:t>
            </a:r>
          </a:p>
          <a:p>
            <a:r>
              <a:rPr lang="ru-RU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Воронкевич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 «Добро пожаловать в экологию» 2011г.</a:t>
            </a:r>
          </a:p>
          <a:p>
            <a:pPr>
              <a:buNone/>
            </a:pPr>
            <a:endParaRPr lang="ru-RU" sz="3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Тимофеева Л.Л. «Планирование образовательной деятельности в ДОО» 2015г.</a:t>
            </a:r>
          </a:p>
          <a:p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Кравченко И.В. «Прогулки в детском саду» 2010г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сойки прилетел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980728"/>
            <a:ext cx="7200800" cy="187220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sz="2800" i="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i="0" dirty="0" smtClean="0">
                <a:solidFill>
                  <a:srgbClr val="002060"/>
                </a:solidFill>
              </a:rPr>
              <a:t> </a:t>
            </a:r>
            <a:endParaRPr lang="ru-RU" sz="2800" i="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0_7a6b2_8e1aec51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3096343" cy="2539529"/>
          </a:xfrm>
          <a:prstGeom prst="rect">
            <a:avLst/>
          </a:prstGeom>
        </p:spPr>
      </p:pic>
      <p:pic>
        <p:nvPicPr>
          <p:cNvPr id="5" name="Рисунок 4" descr="http://savepic.su/1358286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284984"/>
            <a:ext cx="3533378" cy="192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tici-zi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4664"/>
            <a:ext cx="4968552" cy="5832648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ПАСПОРТ  ПРОЕКТА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информационно-творческий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 подготовительной   группы, родители воспитанников, воспитатели группы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Продолжительность :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краткосрочный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Формы работы: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игровая, познавательная, продуктивная, работа с родителями</a:t>
            </a:r>
          </a:p>
          <a:p>
            <a:pPr>
              <a:buNone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Ожидаемые результаты реализации проекта:</a:t>
            </a:r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s10.rimg.info/f545e5f533a29816f8cd4a2ff1ad172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1471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Актуальность: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5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на земле такого уголка, где бы нельзя было встретить птиц. Часто мы не замечаем этих маленьких пернатых, но, познакомившись с ними поближе, мы понимаем, что они делают очень много полезного. Значение птиц в природе и для человека велико и многообразно. К сожалению, с лица Земли полностью исчезло 94 вида птиц, а еще 187 видов птиц находится в Красной книге. Много птиц погибает во время зимней бескормицы, которая начинается с появлением устойчивого снежного покрова, от голода.</a:t>
            </a:r>
          </a:p>
          <a:p>
            <a:r>
              <a:rPr lang="ru-RU" sz="5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 - суровое время года, а для птиц самая тяжелая пора. Холод птицам не страшен, им страшен голод. В поисках пищи многие птицы жмутся к человеческому жилью. Регулярная ежедневная зимняя подкормка птиц может спасти довольно много птичьих жизней, а помочь птицам выжить могут только люди. Привлечение детей к оказанию помощи зимующим птицам является мощным воспитательным фактором в развитии экологического сознания, таких человеческих качеств, как забота о братьях наших меньших, сопереживание, сочувствие.</a:t>
            </a:r>
          </a:p>
          <a:p>
            <a:r>
              <a:rPr lang="ru-RU" sz="5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конкурсе «Столовая для пернатых» в рамках проекта способствует созданию условия для общения ребенка с миром природы, развитию умения обобщать наблюдаемые явления, делать выводы, анализировать, классифицировать, аргументировать свою точку зрения. Привлечение родителей к участию в проектной деятельности (изготовление кормушек, приобретение корма для птиц) способствует укреплению детско-взрослого сообщества (педагоги – дети – родители). Кроме того, старший дошкольный возраст является благоприятным для организации проектной деятельности. Таким образом, включение в содержание образовательной деятельности в подготовительной группе проекта «Покормите птиц зимой!» можно считать своевременным и актуальным.  </a:t>
            </a:r>
            <a:endParaRPr lang="ru-RU" sz="51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213285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                         </a:t>
            </a:r>
            <a:r>
              <a:rPr lang="ru-RU" sz="3200" b="1" u="sng" dirty="0" smtClean="0">
                <a:solidFill>
                  <a:srgbClr val="002060"/>
                </a:solidFill>
              </a:rPr>
              <a:t>Цель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Обогатить и расширить знания и представления участников проекта о птицах, по средствам познавательно – исследовательской деятельности, связной речи, мышления и творческих способностей детей,  о особенностях образа их жизни, повадках птиц, о роли человека в жизни зимующих птиц. Изготовление кормушек  для поддержания жизнедеятельности зимующих птиц.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Задачи :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 детей бережного отношения к природе через проявление заботы о птицах: подкормка птиц зимой, изготовление кормушек.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расширять словарь по теме, развивать связную речь детей, совершенствовать уровень накопленных знаний о взаимодействии людей и птиц в зимнее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совместной деятельности с детьми и педагогом.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 грамотного поведения детей по отношению к живому, чувство ответственности за их состояние и стремление помогать птицам в зимних условиях.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</a:rPr>
              <a:t>Беседы:</a:t>
            </a:r>
            <a:endParaRPr lang="ru-RU" sz="32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Дорогие ребята!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Зимой очень трудно птицам. Они ждут нашей помощи. Сделайте и развесьте кормушки. Не забывайте подсыпать корм. Нерегулярное наполнение кормушки может вызвать гибель привыкших к подкормке пернатых. Птицы – наши друзья! Весной они нас отблагодарят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atic.livescience.ru/pticy/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744416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3600" b="1" u="sng" dirty="0" smtClean="0">
                <a:solidFill>
                  <a:srgbClr val="002060"/>
                </a:solidFill>
              </a:rPr>
              <a:t>Этапы реализации проекта: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/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I этап – подготовительный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II  этап – основной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III этап – заключительный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IV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этап - перспективы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ewYearBlue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newYearBlueLight</Template>
  <TotalTime>2150</TotalTime>
  <Words>1109</Words>
  <Application>Microsoft Office PowerPoint</Application>
  <PresentationFormat>Экран (4:3)</PresentationFormat>
  <Paragraphs>123</Paragraphs>
  <Slides>27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newYearBlueLight</vt:lpstr>
      <vt:lpstr>Муниципальное бюджетное дошкольное образовательное учреждение детский сад №8«русалочка»</vt:lpstr>
      <vt:lpstr>Слайд 2</vt:lpstr>
      <vt:lpstr>Слайд 3</vt:lpstr>
      <vt:lpstr>ПАСПОРТ  ПРОЕКТА </vt:lpstr>
      <vt:lpstr>Актуальность:</vt:lpstr>
      <vt:lpstr>                              Цель:  </vt:lpstr>
      <vt:lpstr>Задачи :</vt:lpstr>
      <vt:lpstr>Беседы:</vt:lpstr>
      <vt:lpstr>   Этапы реализации проекта:  </vt:lpstr>
      <vt:lpstr>Содержание работы  в процессе реализации проекта. </vt:lpstr>
      <vt:lpstr>Домашние задание родителям</vt:lpstr>
      <vt:lpstr>Наблюдение за птицами зимой:</vt:lpstr>
      <vt:lpstr> Занятия:   Пословицы и  поговороки о птицах </vt:lpstr>
      <vt:lpstr>Стихотворение о птицах </vt:lpstr>
      <vt:lpstr> Познавательная деятельность:   Формирование целостной картины мира: </vt:lpstr>
      <vt:lpstr>Коммуникация:</vt:lpstr>
      <vt:lpstr>Художественное творчество: </vt:lpstr>
      <vt:lpstr>Слайд 18</vt:lpstr>
      <vt:lpstr>Слайд 19</vt:lpstr>
      <vt:lpstr>Слайд 20</vt:lpstr>
      <vt:lpstr>Труд:  изготовление кормушек,  чистка кормушек,  </vt:lpstr>
      <vt:lpstr>Подкормка птиц.</vt:lpstr>
      <vt:lpstr>                                         Лепка  Лепка из пластилина «Учимся лепить птиц»: Цель: учить лепить птиц из целого куска по мотивам          народной глиняной игрушки.</vt:lpstr>
      <vt:lpstr>  Работа с родителями:    Консультация для родителей «Покормите птиц зимой» </vt:lpstr>
      <vt:lpstr> Результаты реализации проекта.  </vt:lpstr>
      <vt:lpstr>Использованная литература: 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№6 «Сказка» г.Барабинск.</dc:title>
  <dc:subject>Шаблон для презентаций</dc:subject>
  <dc:creator>User</dc:creator>
  <dc:description>Презентации по культуре и искусству, шаблоны PowerPoint - http://freeppt.ru</dc:description>
  <cp:lastModifiedBy>RePack by Diakov</cp:lastModifiedBy>
  <cp:revision>257</cp:revision>
  <dcterms:created xsi:type="dcterms:W3CDTF">2012-12-10T12:03:27Z</dcterms:created>
  <dcterms:modified xsi:type="dcterms:W3CDTF">2019-02-19T19:23:38Z</dcterms:modified>
</cp:coreProperties>
</file>